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6"/>
  </p:notesMasterIdLst>
  <p:sldIdLst>
    <p:sldId id="433" r:id="rId5"/>
    <p:sldId id="612" r:id="rId6"/>
    <p:sldId id="613" r:id="rId7"/>
    <p:sldId id="712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25" r:id="rId19"/>
    <p:sldId id="626" r:id="rId20"/>
    <p:sldId id="627" r:id="rId21"/>
    <p:sldId id="628" r:id="rId22"/>
    <p:sldId id="629" r:id="rId23"/>
    <p:sldId id="630" r:id="rId24"/>
    <p:sldId id="631" r:id="rId25"/>
    <p:sldId id="632" r:id="rId26"/>
    <p:sldId id="633" r:id="rId27"/>
    <p:sldId id="634" r:id="rId28"/>
    <p:sldId id="635" r:id="rId29"/>
    <p:sldId id="636" r:id="rId30"/>
    <p:sldId id="637" r:id="rId31"/>
    <p:sldId id="638" r:id="rId32"/>
    <p:sldId id="639" r:id="rId33"/>
    <p:sldId id="640" r:id="rId34"/>
    <p:sldId id="641" r:id="rId35"/>
    <p:sldId id="642" r:id="rId36"/>
    <p:sldId id="643" r:id="rId37"/>
    <p:sldId id="645" r:id="rId38"/>
    <p:sldId id="644" r:id="rId39"/>
    <p:sldId id="646" r:id="rId40"/>
    <p:sldId id="647" r:id="rId41"/>
    <p:sldId id="648" r:id="rId42"/>
    <p:sldId id="649" r:id="rId43"/>
    <p:sldId id="650" r:id="rId44"/>
    <p:sldId id="651" r:id="rId45"/>
    <p:sldId id="652" r:id="rId46"/>
    <p:sldId id="653" r:id="rId47"/>
    <p:sldId id="654" r:id="rId48"/>
    <p:sldId id="655" r:id="rId49"/>
    <p:sldId id="656" r:id="rId50"/>
    <p:sldId id="657" r:id="rId51"/>
    <p:sldId id="658" r:id="rId52"/>
    <p:sldId id="659" r:id="rId53"/>
    <p:sldId id="660" r:id="rId54"/>
    <p:sldId id="661" r:id="rId55"/>
    <p:sldId id="662" r:id="rId56"/>
    <p:sldId id="663" r:id="rId57"/>
    <p:sldId id="664" r:id="rId58"/>
    <p:sldId id="665" r:id="rId59"/>
    <p:sldId id="666" r:id="rId60"/>
    <p:sldId id="667" r:id="rId61"/>
    <p:sldId id="668" r:id="rId62"/>
    <p:sldId id="669" r:id="rId63"/>
    <p:sldId id="670" r:id="rId64"/>
    <p:sldId id="671" r:id="rId65"/>
    <p:sldId id="672" r:id="rId66"/>
    <p:sldId id="673" r:id="rId67"/>
    <p:sldId id="674" r:id="rId68"/>
    <p:sldId id="675" r:id="rId69"/>
    <p:sldId id="676" r:id="rId70"/>
    <p:sldId id="677" r:id="rId71"/>
    <p:sldId id="678" r:id="rId72"/>
    <p:sldId id="679" r:id="rId73"/>
    <p:sldId id="680" r:id="rId74"/>
    <p:sldId id="681" r:id="rId75"/>
    <p:sldId id="683" r:id="rId76"/>
    <p:sldId id="682" r:id="rId77"/>
    <p:sldId id="684" r:id="rId78"/>
    <p:sldId id="685" r:id="rId79"/>
    <p:sldId id="686" r:id="rId80"/>
    <p:sldId id="687" r:id="rId81"/>
    <p:sldId id="688" r:id="rId82"/>
    <p:sldId id="689" r:id="rId83"/>
    <p:sldId id="690" r:id="rId84"/>
    <p:sldId id="691" r:id="rId85"/>
    <p:sldId id="692" r:id="rId86"/>
    <p:sldId id="693" r:id="rId87"/>
    <p:sldId id="694" r:id="rId88"/>
    <p:sldId id="695" r:id="rId89"/>
    <p:sldId id="696" r:id="rId90"/>
    <p:sldId id="697" r:id="rId91"/>
    <p:sldId id="698" r:id="rId92"/>
    <p:sldId id="699" r:id="rId93"/>
    <p:sldId id="700" r:id="rId94"/>
    <p:sldId id="701" r:id="rId95"/>
    <p:sldId id="702" r:id="rId96"/>
    <p:sldId id="703" r:id="rId97"/>
    <p:sldId id="704" r:id="rId98"/>
    <p:sldId id="705" r:id="rId99"/>
    <p:sldId id="706" r:id="rId100"/>
    <p:sldId id="707" r:id="rId101"/>
    <p:sldId id="708" r:id="rId102"/>
    <p:sldId id="709" r:id="rId103"/>
    <p:sldId id="710" r:id="rId104"/>
    <p:sldId id="711" r:id="rId105"/>
  </p:sldIdLst>
  <p:sldSz cx="12192000" cy="6858000"/>
  <p:notesSz cx="9872663" cy="6797675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5AB27"/>
    <a:srgbClr val="0E701A"/>
    <a:srgbClr val="EA841E"/>
    <a:srgbClr val="C224BA"/>
    <a:srgbClr val="24E43B"/>
    <a:srgbClr val="FCDA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F8D995-9388-8F87-5978-309DC568C63D}" v="1" dt="2026-08-07T07:17:02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44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07" Type="http://schemas.openxmlformats.org/officeDocument/2006/relationships/presProps" Target="presProps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viewProps" Target="viewProps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theme" Target="theme/theme1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73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592351" y="1"/>
            <a:ext cx="427873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632A4-EB59-4F68-BB10-BB7D6A3B40CE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511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86793" y="3271839"/>
            <a:ext cx="7899077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27873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592351" y="6456363"/>
            <a:ext cx="427873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10D53-E28C-4FC3-B4FA-9B7167F4B1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7559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DD13B9-7084-43B5-A04A-B001125C1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0633E3C-9B00-4567-97F3-B45FBBAD4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4C2619-EF85-4D5F-A69C-92A72B356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17869A-DB15-4B39-964C-BB27DDBA9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5386F3-0566-4D76-AD1A-5D06DCA6A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0670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5CD0C1-DB5A-4C9F-B0CC-6C7D183FB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AEC8F9A-3E9A-4E57-BFCC-6334488D5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B6CEF7-E6E7-4E65-A26A-D3EC4159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F3BF26-44A2-476F-B942-D60DF9B3D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84C03D-2FB2-44B4-BFE8-5D313C0B6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012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056F0B7-EDA0-4CD2-B8F6-F75DDFF6D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A4B9075-A2B5-4675-80B1-B230FB37F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D3EE31-1061-474C-ADE4-D111F3F8F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2B44BB-5D50-4607-848F-933F5B62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00F0214-7E8E-4782-A780-5E7F4D742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709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A46650-5CAF-4BDF-A33D-712357DA2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5D7596-4E7E-4C8D-9A8E-597462183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36B5AE-A387-4693-9764-FAD5F42A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542123-A05D-45C0-BED6-1BD9185F7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79A2E5-A73C-4A26-A47C-73C4361D6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502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5A525A-F23D-4211-BD10-7BCC8FD1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74E11A-A5FD-445D-9436-196351AA0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516EE5-A890-4FFA-A4A9-92E370E2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E1836F-DC8A-4E4D-B2FF-B212117DE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6C1082-2A2E-464A-8556-743899074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1457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878ED7-AA78-4254-B15A-A131663E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46D9E8-5F11-45D7-AFD5-91E49E27E2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076E46C-7C0D-4884-AC68-355390C9B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531D7A9-8F62-4A5D-B2C9-3ABCB0484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FC52068-593E-439A-9FE3-1313F290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361E976-4ECF-4A61-97B9-12F1A4E7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740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946450-CE6C-4C0B-A776-E6606560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61A0E6-EE6F-46F1-9AF9-E95FFD489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705BD94-0DF7-4A51-BFBB-99726CDB4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53DDB6A-CF2A-45CB-91EB-C1D11CF50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A2C54C-6265-46A3-A4C6-0695E8A7D2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B74B67B-A05C-4836-9DF6-F8919000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2553437-0467-45D5-B3DD-911CD0FE3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3E2275E-B5BE-404D-928C-DF266B75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4462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77272-5063-4EA6-93E5-7CFB1396E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4E27392-A8EC-44CE-9B3C-ADE96931C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CF70E48-8FA1-417A-B6AF-DE0A798C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467DDD7-1CB5-4C1F-B57D-13C679CF7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453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FDFFFEA-9E10-49F9-A1A0-DC6BBF798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AB453FE-6EC3-42A5-9CD1-60ADA8EE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C7A494-CCE4-43BB-9331-E5F896E02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537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5D526-68F6-469C-A574-7253B8BB8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EBDF31-E709-4F64-972B-945C0A02F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94939C-C104-46F4-8D85-BF1FE92C6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780701-5A26-434E-8BBB-310E7FDEB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5982DCA-1815-4ADA-BCE0-593C0CD5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B6E49BC-F230-47FC-91DE-4D85A2938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258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1D95C-7885-4176-A9AB-C23CD760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992AF3E-9B0F-48CC-A0BC-0C1D1F9BBC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535247-B323-4E2E-8CB4-299450ADA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A9850AD-FA5D-4F3F-804F-5D37D2CC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709301-8279-4EF9-B823-F87FE635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53B6471-3B2F-48A3-B11F-EA667B59F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255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3779C28-E5D8-4575-948A-FE5293C6E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05076E-8B12-4370-95ED-3B9285D3D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EE333E-5603-469B-826B-7A044BBFC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14C6F-1CA1-4EEF-82DA-D5768387ED62}" type="datetimeFigureOut">
              <a:rPr lang="nl-BE" smtClean="0"/>
              <a:t>7/08/2026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8741DC-8312-4B1B-960F-7DFC5476CC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6E077A-6D30-46DC-876B-ACEF1D51E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A02ED-C1CD-44D7-84F9-0073E91283F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488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2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tif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jp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jp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jp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3.ti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jp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jp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6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jp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BF265-48E0-FC6F-D3B3-68CD013D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0F9D257-582D-B8A2-AFD2-EB8EC3030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1358091-07A1-44BC-8F1B-81ADE4F15A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6852"/>
            <a:ext cx="8495071" cy="551754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DC94DB7-4063-0152-462D-F07E52225EAC}"/>
              </a:ext>
            </a:extLst>
          </p:cNvPr>
          <p:cNvSpPr txBox="1"/>
          <p:nvPr/>
        </p:nvSpPr>
        <p:spPr>
          <a:xfrm>
            <a:off x="8817523" y="5993322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1926 </a:t>
            </a:r>
            <a:r>
              <a:rPr lang="nl-BE" sz="2400" dirty="0">
                <a:solidFill>
                  <a:srgbClr val="FF0000"/>
                </a:solidFill>
              </a:rPr>
              <a:t>(?)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1EB759A-C3F9-1430-4F9F-FAD690563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BFF6B-15BD-C37D-C1EB-3C683FBD1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A4122CE-8F26-2F50-DFB6-C162B021B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A7A11A6-7DE4-CEA8-9A79-134C542D8976}"/>
              </a:ext>
            </a:extLst>
          </p:cNvPr>
          <p:cNvSpPr txBox="1"/>
          <p:nvPr/>
        </p:nvSpPr>
        <p:spPr>
          <a:xfrm>
            <a:off x="6415427" y="6046342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1935</a:t>
            </a:r>
            <a:endParaRPr lang="nl-BE" sz="2400" dirty="0">
              <a:solidFill>
                <a:srgbClr val="FF0000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0D6DFAC-25D3-6B2E-3131-FBC2E9B08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647ECD7-636D-C9E3-33FC-83A6FBC89C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339" y="-5266"/>
            <a:ext cx="4276715" cy="686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B50B4-336B-CD22-40F9-6A32C05AC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10B6906-8256-0FA3-3FC7-D28DA8D12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5633293-EE76-06D8-1992-39E515BA9668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2025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9405143-3779-926E-9CD3-F9945B1D4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4B769FA-15BE-4C4A-8201-892249E5F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693" y="2568"/>
            <a:ext cx="4844725" cy="685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6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13D42-D854-458B-CAF9-58AF8F9EE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DDD55B7-C943-0E76-ADA8-1F4508BF7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740142B-1857-3FCE-F679-BAA7DB356FB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2026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2264767-1B9F-E068-46FF-C3AD9916A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2C9D95C-D8C8-9178-AA12-2C4DF9B746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498" y="0"/>
            <a:ext cx="5247159" cy="687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5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0834-D35D-B8E6-CB03-BA7298269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965BEF7-ADDB-E4EF-A6B5-6515568DB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A253031-B43C-6BB6-C844-71A0EBCA609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54D14A5-4D11-4C44-2E73-E65CE1182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41765F1-4163-BF57-1D4A-50FA4650D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154" y="0"/>
            <a:ext cx="456456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8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72FC1-C3D8-89D2-C73A-99A46EC0E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FBEB66F-89B6-3495-5A22-F10204DBC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FCF20B6-F5C3-C020-892B-09E6627EC356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CFA4100-647A-3E6B-AA2D-E705A404F4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FF5797F-B660-D78A-2C02-03D244573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2" y="1"/>
            <a:ext cx="4688728" cy="685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6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D1257-20F5-A36B-C320-9AF5B1AD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722FB04-ECC3-1F06-3882-246A57947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7156E04-FCF2-92ED-B7C4-964BF6829C6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7E82C69-11A2-936B-2B0B-C825B3256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0C3FA4A-D2A5-3595-99C1-389EBC6FEC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12" y="742"/>
            <a:ext cx="4605148" cy="685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1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24F47-91F8-5AA2-1198-12CDEAF0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A1C3822-EA86-A12E-9747-62966AA50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4E5B88D-E188-B40A-AAF9-CE8985087B8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150FC73-EE50-DAB2-77F6-B04294AA5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E945A56-AD4A-E82B-4575-D9CDBDADC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59" y="12001"/>
            <a:ext cx="4604654" cy="683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6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8F2C8-60BD-E5C5-0373-94FBC2BBF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0858A42-A5DB-4C97-F2FF-E3F3F84D7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BCE0BBE-6FA2-D83F-3166-E3E0DF3782D2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7E6F65B-53F7-A9C3-6E30-EE15306ED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8C0983A-274F-A931-957E-57C1278B8E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053" y="0"/>
            <a:ext cx="4846295" cy="68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2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6C37F-3B3B-C0EF-D284-FBB382F9D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836C6B5-6329-40B7-8623-30C1C7A4A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7C86024-3861-B4D0-DF72-B5AB2DC2D0A6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DDD4DE8-DAF5-B0CF-44DD-C357DC07B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2684706-98F0-3EEC-B890-883CBB3BC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85" y="175"/>
            <a:ext cx="5007412" cy="68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0851B-5A21-260C-DE1F-B93069D29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0503B8F-4CD9-2F15-573F-9E91656FB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D11A292-ABE3-60EB-62CE-9A989EC38D42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3C1E72E-9D25-C349-0279-2EDE101F2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C630F62-023D-DC15-9BAC-0E49861F7A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27" y="0"/>
            <a:ext cx="4844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5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1E476-82CC-C153-2CEB-825AC34E1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B56CCE1A-105F-439A-74FC-F1BD45078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9C00B54-C45D-DF80-2BCC-5E932E9FF6A4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635DC6-895A-097A-C276-3D4BC9D75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AFA03DF-7237-9480-C65A-F31C134E57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169" y="279"/>
            <a:ext cx="4428442" cy="685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7991-8495-D652-D3DE-40D028F28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DBFF093-F5C5-78FE-D0AF-218462503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F981E0D-1911-E8A9-4870-2FA990B29D1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010C768-8FCE-88DB-C34B-AC386973F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558EBE7-6A7B-E3A8-E3C7-261269F5C7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874" y="-7360"/>
            <a:ext cx="4554135" cy="686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46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9EEB4-6541-431F-FF59-D8F7DADD8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B8A735E-9CF1-DCE6-ADCB-1EF2E04C3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F6C46B4-C688-7216-9AD3-F1B5817BD5F6}"/>
              </a:ext>
            </a:extLst>
          </p:cNvPr>
          <p:cNvSpPr txBox="1"/>
          <p:nvPr/>
        </p:nvSpPr>
        <p:spPr>
          <a:xfrm>
            <a:off x="6359459" y="6229296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1927 </a:t>
            </a:r>
            <a:r>
              <a:rPr lang="nl-BE" sz="2400" dirty="0">
                <a:solidFill>
                  <a:srgbClr val="FF0000"/>
                </a:solidFill>
              </a:rPr>
              <a:t>(?)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B8A3B1-C5D7-A49E-3A7A-33D6D5D3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FAC1E46-8025-41F7-8A88-F5E38F3EF4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50" y="0"/>
            <a:ext cx="4876694" cy="690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4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2A467-90AD-960F-CBA4-A47BC5F3F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FC040FC-FCB7-C479-EF20-BBC9B33D3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D3B6D64-50C2-55D2-23D3-3DE8665D8397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E778319-5B82-5616-2A35-EDC5B43CE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7CECF7A-24A2-42BE-73A3-F76F084C3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8696" y="-5128"/>
            <a:ext cx="4566491" cy="686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64EF7-6F1C-F31A-B938-9CCC0ED8E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16C0AE0-6738-3665-B5CF-D7C22F4F8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874B2AD-A493-90C4-888E-3A72270A85A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10EB307-67D8-0077-F36C-5B0BEEEB8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EB30737-2EB7-F445-E1A0-4B7212C86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205" y="-5128"/>
            <a:ext cx="4183473" cy="686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8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81397-F68D-E053-7B5F-E5086A115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23E65BD-EE52-42BC-968D-BA58EFC95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0B4EED4-662E-6B58-4E63-737D7CC7614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6CC04D8-6166-350F-7FA0-690381DEE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244A404-CBE7-0506-B60E-4153CCFCCF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65" y="-23680"/>
            <a:ext cx="5006678" cy="68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5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56C23-D181-D8A8-052F-CBC8616B4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A26B1B1-51DD-0BCE-D785-C205F3EEF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D00F27E-68D5-7C72-CC8D-D951022430BE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A41C213-DEFD-F364-5C4B-52A1BA3B6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04DD132-5063-C10A-6E9B-FE99E939C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64" y="-23680"/>
            <a:ext cx="4822480" cy="68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0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4B57-78E8-7409-F87F-91C281232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B075A13-C4B5-73B5-2091-23E1A2746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F63649B-3D07-D469-37B4-0FA455CFE45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1949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F371CA3-4835-A9A5-01EA-AB6D0AAAC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7E1CCD1-45AF-4D35-5E7D-1308319ED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5842" y="-23680"/>
            <a:ext cx="4580324" cy="68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6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69D49-E11F-3F49-5554-8CAFAAB1C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F9BEAFB-50AB-B5BC-6179-E4CA049EF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86D935B-610F-E45D-CD32-C83A0125DA9D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660E48C-3280-6B72-8968-1C122B20E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DB14548-5427-CB63-6D61-D36111EC3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19" y="1"/>
            <a:ext cx="520333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2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C56F1-DE95-4EA5-1254-98978C867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674B779-9E7D-5BDF-B993-0DC6CADE7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405C985-B59A-0195-082F-80DA34A6387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731315D-AEBB-987A-0673-0323949D9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C1D81D6-5B29-A293-F162-EC7A95043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6" y="0"/>
            <a:ext cx="5269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7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4A8DC-8413-970D-D843-D40C0AE67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256FD090-0ECF-8921-9015-D73DC5A6E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05DC8A5-6AB7-DDD4-AFD7-C8C33F60695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4CD6E79-0AA3-4D30-FDDD-45C01D7A4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97FC21A-2CFA-87C3-C8AC-A570696D8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33" y="527"/>
            <a:ext cx="5240310" cy="68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8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6898A-90AF-A4D5-E024-4D08F0DB9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03A0D17-DBD7-4AED-EFDD-35B770F01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BA81AB5-D468-1BFE-992C-5DF354C3F5AB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5524864-116A-8ACD-9DA2-9557AC23D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9C04346-5060-639F-9E48-5A52F4B30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7" y="0"/>
            <a:ext cx="5341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3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8169D-AA9F-97DE-5868-68004C962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B1AADA29-E7D9-B297-D093-27CE8D5AF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1DE5F4A-F40D-0A5B-9CF7-A13D6FC05BC4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C141811-7B6C-BF55-D163-AE539EAEF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C759ADA-7365-F889-C19B-69126A715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48" y="0"/>
            <a:ext cx="5316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72579-8598-35DF-34F4-D4D198FD0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70FA098-D0D5-3C71-6B4D-DD1F10F49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E7231F4-4E75-89B1-B135-6C8AD78C002B}"/>
              </a:ext>
            </a:extLst>
          </p:cNvPr>
          <p:cNvSpPr txBox="1"/>
          <p:nvPr/>
        </p:nvSpPr>
        <p:spPr>
          <a:xfrm>
            <a:off x="6359459" y="6229296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1928 </a:t>
            </a:r>
            <a:r>
              <a:rPr lang="nl-BE" sz="2400" dirty="0">
                <a:solidFill>
                  <a:srgbClr val="FF0000"/>
                </a:solidFill>
              </a:rPr>
              <a:t>(?)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351177B-E7F0-AD3C-7D68-E5D36C0D6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8B9D61B-0424-EA2F-1EA6-B450BDF03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50" y="12209"/>
            <a:ext cx="4876693" cy="687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5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51867-BF03-C359-BB11-EC0373009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B0E167BC-1FEA-1317-41C0-E096856CA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34DB452-1705-E1E3-BF2B-CA8522C64ED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0F07349-48FE-8541-9D75-0F0B53966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49127F6-623D-A951-EA8D-9314E5201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40" y="548"/>
            <a:ext cx="5303096" cy="685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9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814E4-1831-CD5E-B0D7-F8A422643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53C0550-BF19-B45A-D967-C5487C8EB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0FF864-73BE-9588-042C-87AA34FA527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EBD4BBB-B556-AA42-D3F9-672E62EC0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5540AE4-E192-F61C-6F54-E430FA338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01" y="0"/>
            <a:ext cx="4974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0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B7DEA-DEF7-2FFF-6A1F-D491D76B7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EB62968-00C4-F165-4671-D9FC3739A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185F784-4E07-46BC-B885-561C801D5068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F3F22-5F5F-6459-2A6F-A93D4982C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63489AD-5463-2329-CA88-F7B6FAE42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69" y="0"/>
            <a:ext cx="487203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0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01A8-CA61-29D0-FCC6-9D2C9FB86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6D974E8-69F3-3E3C-287B-F2B7AA113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03049F2-6A6E-05B3-A32E-DCFCE05D4DD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1958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885098C-D1EA-4305-0B44-DB93E7841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3C8B1E9-410F-AFFC-5445-C1492BAD2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10" y="306"/>
            <a:ext cx="4644354" cy="685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7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2125F-8B29-2FF0-F681-803F8A688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DBF96DA-625E-BB40-47B4-4144CDBBC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DFAAD03-AE85-99D8-1346-8B983A4A539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BDD29C8-EC26-A26B-DAB8-7A8209023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E2D7970-3C60-4918-73D3-DF2BC9D46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4189" y="0"/>
            <a:ext cx="456159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5B008-E236-A3D0-592B-154943749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D39CE4A-CBE8-7E9C-3F5F-C11F5AFD7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15BB064-040B-B23F-5B13-001B1D951E67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8B90CE5-B7DB-D3BA-C0A3-CEE969F36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F8F770F-6EC5-191A-BB48-023C4D926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623" y="0"/>
            <a:ext cx="4844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1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E681-6A4E-6091-25CB-127F8801B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68EE099-F96F-7C6E-0BEC-AEC0714DE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3D92D34-550A-2B4A-7B23-E41B19743ADE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E744535-1988-DF5F-D5E7-16DDCEC4D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86BF9D9-D58D-BC09-30F4-11D0502E07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23" y="243"/>
            <a:ext cx="4574726" cy="685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0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AABC6-A2F9-0F8F-3664-F96A8E4F4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6496914-BFCF-AEF1-4342-202993FBD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2985B06-3E4D-FDF2-1F62-37E0D6436889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332E0DA-6204-E9CB-A3D8-0229CDE8F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F1E8ED8-461B-F885-F870-19CFE08F6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774" y="1"/>
            <a:ext cx="4684424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6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90965-5DD4-8F8F-BD8D-78CCB6EBB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D806975-AF3B-D6CB-0B3B-F4F182F3F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6E49C81-A37C-E149-C207-F4C69A0C5E2D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2E14A3C-2FAF-05D7-A406-07ED0C321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F49DDB7-EBD1-B80E-76C6-E93D7DD91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705" y="1"/>
            <a:ext cx="4564562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6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79450-7EC8-718C-6B38-E38522567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9D19B8B-4E80-81DA-C48A-9B13E656A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3AE6501-412A-2F07-A5F0-9590E275A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2009CD2-BA8B-91CD-D31E-9F04B9D32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800" y="-64168"/>
            <a:ext cx="4890055" cy="692216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60E2FA7-AA13-4A37-A82F-C81471F963A9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1964</a:t>
            </a:r>
          </a:p>
        </p:txBody>
      </p:sp>
    </p:spTree>
    <p:extLst>
      <p:ext uri="{BB962C8B-B14F-4D97-AF65-F5344CB8AC3E}">
        <p14:creationId xmlns:p14="http://schemas.microsoft.com/office/powerpoint/2010/main" val="322313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9340F-623F-CE40-ABA5-65B5345A7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5512DB8-B8D1-F906-2411-AE284720A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7D2E9F7-9324-BC7B-07A1-E0D9E7F0C5F5}"/>
              </a:ext>
            </a:extLst>
          </p:cNvPr>
          <p:cNvSpPr txBox="1"/>
          <p:nvPr/>
        </p:nvSpPr>
        <p:spPr>
          <a:xfrm>
            <a:off x="6359459" y="6229296"/>
            <a:ext cx="173047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BE" sz="2400"/>
              <a:t>1929 </a:t>
            </a:r>
            <a:r>
              <a:rPr lang="nl-BE" sz="2400" dirty="0">
                <a:solidFill>
                  <a:srgbClr val="FF0000"/>
                </a:solidFill>
              </a:rPr>
              <a:t>(?)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2AA47EA-8AF3-E0DD-4665-4EAC00020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7B7172-9676-63E3-D1C2-1BCA81D5C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97" y="25819"/>
            <a:ext cx="4576455" cy="68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4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A5B12-EB2B-CCCF-1499-21760E492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EB2D55A-3920-C96B-E198-FB179ABB7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91C0D0C-3D7B-1177-3E77-F6C2A422B707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403FB96-EA0D-5E16-0CA5-7E977A7C6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A743030-9DBB-F7C5-8711-F8383E210A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8" y="295"/>
            <a:ext cx="5261852" cy="690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2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1C0D4-4522-4F79-B6E7-BE650C5C7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C2B1EBD-21C6-03BE-6250-84CCB515C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8C68BE3-7DCE-46D4-0B9F-4E863A702D6F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D958B64-C688-B1BB-3C73-231C1110C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489B526-2446-5D97-E8C9-9443251B0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5052" y="0"/>
            <a:ext cx="4597023" cy="69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61999-E281-44B1-3BC8-3C9795A2B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8BAD5C4-2E5E-CA97-E56E-CBF040BC9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F3D113F-AC18-F50D-317F-73A280D1C2AF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29A78B3-C12A-7B0A-152B-F98C1A77C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F94CE03-27AE-FC17-ED41-828C9C8B7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29" y="130400"/>
            <a:ext cx="4094868" cy="664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61181-9E49-88ED-F311-E6BB78586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360BD79-2498-A547-B5E4-DF65B171A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C6B1177-83E1-FBFB-A365-CF1B89217B62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149CC6F-DCA4-54E6-60B3-5A851F98A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B9C33EB3-E786-00B5-BC74-328985664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972" y="0"/>
            <a:ext cx="4844375" cy="685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6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F0356-187C-908F-FB38-8461E8E1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2CF4547-F050-F4BD-63C2-ADAD0D479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E937A8D-8044-C5A7-0876-FB5E23EDBDD0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1969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8A72580-C2EE-D2EE-F49B-EE2126C68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5F44BCB-D339-8F8D-7DF4-6E26DD6388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08" y="490"/>
            <a:ext cx="4586302" cy="685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C56BF-12FA-38F4-C61C-FCB2D1A54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BA1545E-E4FE-1F2A-BC0C-FE4E2AD0B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05D9F3C-B3FC-7535-2BAF-4360137A712B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F6C212E-117C-4099-87DD-7623EE842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674F9C3-D63D-3189-0280-ACCD5EB24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72" y="0"/>
            <a:ext cx="4845670" cy="685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9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76DB6-7CAB-322C-712B-9180050DA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00C3BD6-8ABD-2E73-33F1-22A3C7803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F46E89F-943D-FCBA-ACCD-F01E80AE2C72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00EF94B-FB54-8D41-CE3D-E57A1F80A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A0DD3ED-4956-9FCB-AEC3-147460E52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394" y="7766"/>
            <a:ext cx="5122606" cy="684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2411D-326B-2475-25F0-2579F3583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B35E791-D4A0-B5BB-328A-7BEA9442E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7690EAD-ED2A-C625-5BA3-A26DD0528E15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1AF297-054C-1B44-A9E7-782964492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4BD647B-C537-B905-95A3-C160E4CDEF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280" y="7766"/>
            <a:ext cx="4506832" cy="684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612FA-FC2F-9A2B-FA0E-DA8C54DD2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7E7DBF0-840A-98E6-834C-2C66DD091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70E5D71-332C-0CAB-485C-0239B048D9C8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B944A3F-63C0-31C7-90AD-06603155F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C2FF98C-689C-3649-6F1F-3AB1B1808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032" y="7766"/>
            <a:ext cx="4503328" cy="684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CF596-DF36-29CB-FD1A-64EC31E92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EB27AD2-97A3-6FF4-CBC9-9E913DE41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5160354-1657-5C56-71B9-2797FFC1CFF5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699FE81-E976-3131-27B7-9CFA8C52B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E6F2DB3-259F-7B0F-323F-D96B954B8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04" y="272"/>
            <a:ext cx="4686586" cy="686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6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CF873-2231-74A8-A09C-17A56E72F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13811C3-13AC-1C6C-DCB7-79B940144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6267D42-9EB7-53A3-DF64-E996F38612EC}"/>
              </a:ext>
            </a:extLst>
          </p:cNvPr>
          <p:cNvSpPr txBox="1"/>
          <p:nvPr/>
        </p:nvSpPr>
        <p:spPr>
          <a:xfrm>
            <a:off x="6359459" y="6229296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1930 </a:t>
            </a:r>
            <a:r>
              <a:rPr lang="nl-BE" sz="2400" dirty="0">
                <a:solidFill>
                  <a:srgbClr val="FF0000"/>
                </a:solidFill>
              </a:rPr>
              <a:t>(?)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DB1CD6F-3FED-A55E-882A-707A22460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DEC7321-2D0B-8FB8-3FE2-156C1A4AD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82" y="12209"/>
            <a:ext cx="4578430" cy="687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C1E70-8BB4-A4E6-8587-AC019841D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449AEF2-E1DD-05FE-4D0C-64E702B03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AB939BB-780D-56AF-02F9-82572D37DCC4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6132CE6-7BAA-8E6F-3A61-6CF91D099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300DA80-C060-B138-55D0-ACAA3AABEF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51" y="-4114"/>
            <a:ext cx="4880593" cy="68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6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4869-1302-7126-9D40-D74F96DF6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CE3710D-DFDB-9802-E637-B0506F8C7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3A70139-7A19-8426-CC19-17C7EC107E1C}"/>
              </a:ext>
            </a:extLst>
          </p:cNvPr>
          <p:cNvSpPr txBox="1"/>
          <p:nvPr/>
        </p:nvSpPr>
        <p:spPr>
          <a:xfrm>
            <a:off x="7280665" y="5196950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5B0F324-2A3D-DB74-4FD3-3530CC945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DF1B68C-B56E-97BE-86BC-6F9BBE065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56" y="1199384"/>
            <a:ext cx="6312308" cy="445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0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05161-8291-9A63-6451-35FAC9C8A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5C4B299-C9E9-56E2-9CDD-AC5B6AFBE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07249A5-CB68-6E9C-714E-732B106DE01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52BC1AC-EFB5-41E9-6A69-00BB23120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AA0E6D9-DBDF-07C1-EB6F-FE5BFFAD1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8132" y="-4114"/>
            <a:ext cx="4847632" cy="68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9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495FF-C7E3-0739-C061-EE12A2D54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AFC6822-0F8E-833C-4E7D-C12A43AEC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4F41BF2-87B5-CC08-92A2-22624CC07D9F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8172559-5455-F4C9-8724-7522B1FDB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03B81A8-585F-2FE5-E037-81AC69552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692" y="-4114"/>
            <a:ext cx="4318511" cy="68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6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62A43-295C-BF42-893D-D53F0B017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029835F-4EA4-8B34-83B0-EFB803049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D7DC032-3AD6-876A-D6B8-A992D58646BE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1979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C19C033-8C46-FAB4-4812-9BA735DCA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E82F196-C326-AC8E-9161-66FB64147F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5" y="-616"/>
            <a:ext cx="4630547" cy="689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5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E04FA-9BEC-A8B7-1F9B-738901395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96C7A06-47AD-6ECF-8C69-53DB8A272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CDECBE9-72A3-4562-BAA1-6AEC60EE8B82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1B0D023-EF93-10EF-11BF-6B80A9633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CF61295-ACF6-D393-E406-BE9981B4B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389" y="0"/>
            <a:ext cx="4844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82CD1-9F10-B8BC-37D4-DD30086D5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CC35A1C-5C21-F350-A140-066B5E48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34AD9AB-A59D-267F-B867-090CC3DFCA4B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0EDB83F-A119-F539-3C48-23F0C888D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9449BF0-8D16-DA83-2D02-E208455CC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389" y="0"/>
            <a:ext cx="4844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D3850-AE70-8C81-A8AB-0A9EB8E6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7B75BF8-17C9-B21E-7D8F-71BC663ED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D354100-A78B-6CAD-D717-454C44C26ED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B2672E8-5CD9-4996-4D76-81C171DCA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B607511A-56D7-D73A-F42D-B0C487523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3" y="485"/>
            <a:ext cx="4572877" cy="685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7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ACB37-8385-3157-BCD4-7C2131251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6EBD864-D68C-F319-4848-CF5A9630D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C8B47F4-867B-7EBC-0F5E-C7555EF8FD3E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1D5AEE0-CF19-A347-BEC2-EF9838412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892A447-31E7-8C99-7F4D-00F3FEF09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30" y="9956"/>
            <a:ext cx="4572442" cy="68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2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F6EC4-9B89-1E18-F671-80D40C261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C399C53-22D0-4070-7090-470966077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E5D3650-4EBC-F42A-62E3-5E94BC556E4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41DB28E-32CD-7B91-A743-61D98A45F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B69B21D-C768-4C81-2158-D73A70363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96" y="84221"/>
            <a:ext cx="4539911" cy="668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8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ED89F-1AAF-68AB-2340-F58C5BEB2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6E7B783-F702-2DA3-126F-F9B14B8E3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DB194B5-D64D-6248-DF66-F0A234D34D47}"/>
              </a:ext>
            </a:extLst>
          </p:cNvPr>
          <p:cNvSpPr txBox="1"/>
          <p:nvPr/>
        </p:nvSpPr>
        <p:spPr>
          <a:xfrm>
            <a:off x="7604023" y="5243886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1931</a:t>
            </a:r>
            <a:endParaRPr lang="nl-BE" sz="2400" dirty="0">
              <a:solidFill>
                <a:srgbClr val="FF0000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E53DB9F-DDE4-89EA-9B4E-C8E11D3EC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B441AE90-D80E-BBD8-8DB0-FFA272C41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520" y="1152449"/>
            <a:ext cx="6829654" cy="455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0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18BA6-D56E-6705-725D-83DB6CC2E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4BB78F6-C88F-FFF8-DD20-33D5E7DAF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061AD69-FBF9-F6F1-D2A9-9DB3B9CCB32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A6C51E4-48B6-E8FB-D5A7-BBC14E202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F67ADB0-E2B4-9F99-DD3A-E428B2B0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16" y="0"/>
            <a:ext cx="4608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D5977-9BBF-9178-9018-721427B55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1FE5EE4-5D0E-6ED9-19F1-A2C3CBB4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B9F672A-16C6-BD7F-EE15-E42FFC8C0C15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902FA75-41F1-A90B-DCE5-F3491616F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654A008-71DB-3383-A664-AA84119DB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589" y="22296"/>
            <a:ext cx="4608323" cy="681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6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33CB2-0328-2DA0-F719-17454EF6C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9C0E25B-1418-9218-1AF7-09DD8A27A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33D530B-828E-5C89-F9F2-87334DFD1AE6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44147E6-FDF2-17E1-A4BE-2A74CF256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CD4F11D-30C5-2473-2D10-87098D581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428" y="30968"/>
            <a:ext cx="4582645" cy="67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3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16680-280E-4A0F-D3B6-3C7DF2955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3C21201-DDCC-96A3-1A4C-6983471EF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6828909-A7DC-2357-37F4-B9348B85D153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94AEB01-F65A-935A-1254-FDC299A38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81A2E40-E3C9-076D-5EA1-9582E4384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115" y="33487"/>
            <a:ext cx="4602506" cy="67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0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B9EDE-603F-AEF2-C81E-26E31EC06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0596FF0-27C6-C0AD-FA01-37A839505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1C3F6FF-6A85-19F0-BF04-30607C555051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1989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42E3B18-DDA7-821D-8043-44DCF2518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E0B3D23-D651-1BCA-CA6F-EFB0F21E7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388" y="0"/>
            <a:ext cx="4847960" cy="686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8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BD4E0-66CC-FB0E-9E3F-A9862007F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A03C5A4-D532-641B-8F33-F3844C44A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F04501F-2A9E-C486-2BD9-22EC8D6B096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52529D0-EBA0-CAA7-4D07-92E6962B4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BA06319-95F3-624B-AC56-11F7986D10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79" y="2980"/>
            <a:ext cx="4847377" cy="68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F5A29-075E-B6B4-EAD6-A934F65B7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56585F0-3E1A-4FD7-5C70-7F3DC7FE0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3E51A13-D557-674B-23DA-7FDD5FCF4B0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28E388D-20C1-C169-C08E-6E93FF4E6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B815053-21F9-602A-D314-B45294078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88" y="20748"/>
            <a:ext cx="4847960" cy="682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71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B2074-17AF-83C8-ADF9-735EBFFF5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250A8BA-54E3-F1E5-27C3-C658B8DCF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1E5D1CB-8E98-C83C-CDA3-C27275173824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326EAC9-154C-E777-5734-D55356803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1AF2728-C1AB-1789-465B-A471297B52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4915" y="1"/>
            <a:ext cx="5259911" cy="68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9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DA900-460A-35C0-70FE-6399549D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1B771CA-FCA4-4B9A-E5CE-032F4CC36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0AEEF30-74DC-6990-6F1A-DF1D41222037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42F3E0-1E43-9FEE-8100-F919FDD2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33D4D01-136F-41FC-098B-260D0DD28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06" y="1"/>
            <a:ext cx="4837128" cy="68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4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E1972-1AEC-F964-9F61-1D9643C9B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16A0EEF-0C12-EEA2-8676-144486B69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34D7F16-CB7C-86DC-E2D7-5DA94BAE3881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C8D40EE-65FA-53AA-90C4-2B995C0BA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12E53A5-2559-C28B-06D1-11B7D2E10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48" y="424"/>
            <a:ext cx="5094552" cy="690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2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0FBB6-AC6D-61B9-69D0-6F0B8273D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C7835F8-F72E-581D-D36A-43167A88C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0485EFC-4C59-08DD-9EBB-858BEB5135D2}"/>
              </a:ext>
            </a:extLst>
          </p:cNvPr>
          <p:cNvSpPr txBox="1"/>
          <p:nvPr/>
        </p:nvSpPr>
        <p:spPr>
          <a:xfrm>
            <a:off x="6359459" y="6229296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1932</a:t>
            </a:r>
            <a:endParaRPr lang="nl-BE" sz="2400" dirty="0">
              <a:solidFill>
                <a:srgbClr val="FF0000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A096103-AC0D-47F5-0ADC-7E3945269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15A9140-B790-247E-BE1E-6A27452DB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364" y="12209"/>
            <a:ext cx="4318265" cy="687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3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FC9C8-B6EB-91D2-14C8-E5245B640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22F9143-580C-E063-42FB-60C728B49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D865A5D-80E4-B442-2CB0-9BB705B50C2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6CF9E45-3C13-E71F-5866-90FBA52F0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E84BBFB-14F3-9867-3D42-89306EA079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3" y="513"/>
            <a:ext cx="5079421" cy="690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7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8487-D747-95CB-7F16-BAE696F83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63A5077-8A3F-B5F5-D982-710CEA594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757D2B7-4328-F9E7-6657-D39B19E7DF2F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791A1F5-1193-4168-B6C3-44F38B53B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D9408DE-672F-6C23-F641-80BE29F42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22" y="616"/>
            <a:ext cx="5071803" cy="690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9BB4C-A1AB-AF46-6BC6-B0998372D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894616B-B73B-FE8F-2F70-B6381C38A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5A2E32D-602A-CDD2-A991-14A78A873AEF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F3E8523-B5CC-38ED-D62B-77ED630EF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A5B66FA-DC54-0969-FDF8-6FF73A1FB1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024" y="0"/>
            <a:ext cx="4875399" cy="690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3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0A0EC-3378-186B-049E-554EB4C8F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B3665260-D058-EEF6-1FBA-A58AEF4DE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7C637A6-4246-30C1-D34B-A076BAD90C8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4CF3D84-ADBB-C1C9-2274-14FBCB7B1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DB1B695-DAA7-28B6-CB5A-523000D3E8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66" y="31750"/>
            <a:ext cx="4865115" cy="683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7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435D9-32F6-6604-C7F4-025BA6B61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E84D06C-9DE1-C355-E0D3-CE78E6E3C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BDAE24B-4971-2D29-A47A-C39515BD8F52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1999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281EBA3-3DFD-4C3C-4D3A-D701F0EBE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B68BFBF-B10D-BA4F-85C8-3BC3C9FFD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674" y="-117987"/>
            <a:ext cx="5001008" cy="707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8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7FC69-36D2-6532-758D-BFF2CF160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AFEE5B9-AFC9-30F9-B8E0-570AA302B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CB0E0C6-2873-7C4C-E269-501D9082159B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AD7F4D0-3A93-D687-449C-038B1D042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EA8ECC3-CBD0-BBB9-8932-A3942D539B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674" y="-100849"/>
            <a:ext cx="5001008" cy="704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E7FBC-5AD4-2EC8-5E50-994D763F3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46C91E6-4E48-AA73-BC68-D2BD873A4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A1A195E-7ADC-0068-4C10-4BCE252F2678}"/>
              </a:ext>
            </a:extLst>
          </p:cNvPr>
          <p:cNvSpPr txBox="1"/>
          <p:nvPr/>
        </p:nvSpPr>
        <p:spPr>
          <a:xfrm>
            <a:off x="7772279" y="5217827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9C38FC4-E631-EDC8-A0FA-C8E21CB3B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086CEAD-2DB3-4EEC-3513-37D079319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171" y="1178508"/>
            <a:ext cx="6366184" cy="450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07539-C2F4-90A7-64DD-4EDA8DC6F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E82FC06-1D1F-9357-70C4-5F518B852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A3FDCBA-2E98-007E-82E6-B19829CE16CE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41191D9-58B7-8328-2039-91426B238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A847FBF-9156-4F81-248D-DCBCC3E5E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7737" y="-100849"/>
            <a:ext cx="4980882" cy="704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6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E7B42-DCC0-BED2-F842-530C266B5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F64A02F-CB5A-BFA5-9DC8-B1E5207D7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7E2F3C1-A9C5-9F9A-0B21-422AFEF03346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C1CEF9A-9F74-0BE8-6E2A-7845087CE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D08DAEB-51C2-3BDA-A204-153E77F0EA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611" y="-100849"/>
            <a:ext cx="4965134" cy="704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3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2AB41-3A78-9BEB-B484-ABBDF0074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0B4CDAC-CBA6-3E25-A8C0-8B1D4998F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EDE8DEE-319E-F1B6-791C-72086F70D146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2B0EACD-C831-BFA9-5DBA-05CD7410D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E8D1003-0DD9-9231-449D-A0B22FF3FF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611" y="-89712"/>
            <a:ext cx="4965134" cy="70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0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49F4-70BF-A600-F88A-289CE81AB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4B68B0A-668F-1E44-2CCD-2D330CC06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C6801A8-6090-7DB5-84E6-D9346CD58CF2}"/>
              </a:ext>
            </a:extLst>
          </p:cNvPr>
          <p:cNvSpPr txBox="1"/>
          <p:nvPr/>
        </p:nvSpPr>
        <p:spPr>
          <a:xfrm>
            <a:off x="6379124" y="6046342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1933</a:t>
            </a:r>
            <a:endParaRPr lang="nl-BE" sz="2400" dirty="0">
              <a:solidFill>
                <a:srgbClr val="FF0000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2645C47-0E45-4845-5A89-348EE37A4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29C0E18-6A26-7B68-2D0D-D85FED3B4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364" y="395245"/>
            <a:ext cx="4318265" cy="611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5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76BDE-44C0-F89E-08F8-0DCD3DD2C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BCEBB90-3781-54EB-6BAA-D54396CCC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CCFCB92-EDDA-660E-6256-9B774CEAA8D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526E405-DA5D-0C2E-2841-875F94843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2D4F05E-902F-7318-DE6F-D9755237A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460" y="-89712"/>
            <a:ext cx="4949435" cy="70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8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D0E4F-DEE7-039D-E98E-F1D9F0C6D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5343EAD-AC08-D10F-C6B7-DFF9126D0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A7BBD05-969C-F305-761B-1439E49C3550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615F611-7BC6-B7B7-08AE-0E067632E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7F6E773-4F07-F601-6EE5-BB5F0D43FB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460" y="-81485"/>
            <a:ext cx="4949435" cy="700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6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61AEC-78B8-5679-5120-C2C71F072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D240F39-CC3B-B90E-1012-341C9936F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F8BDFAB-3A19-7A30-7449-0BD41632482F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FEE80B2-3FD1-7BA8-3615-17A102647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DAD3D8F-7F22-4A8C-9B6C-5E07F8BC4A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8" y="-81484"/>
            <a:ext cx="4937838" cy="700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6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DB3FD-038F-CF33-7F91-750BA3242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8CD1353-432D-60FA-2963-E3382C3CB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76B3C62-2DBF-830C-9075-38C6AB6A182D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70E0A-42E3-F181-170B-AB374978B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F64F7AF-0E10-567A-1371-5C28129AE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258" y="-73277"/>
            <a:ext cx="4937838" cy="698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22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9A8FC-A075-42CE-6BD2-111CC4831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804CED9-5498-6B84-1072-40C0C82F4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CE7AB32-91F0-EBD6-FB43-0E1E443AD6E8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2009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1689A4A-D205-0952-B32A-98DB589C85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E1D2903-A1CD-6401-7F05-98DB9DFD62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8" y="-45971"/>
            <a:ext cx="4937837" cy="693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0BB19-F645-9EFD-2E22-DBBC2523D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B4E9B5A-AC1A-381A-906B-2AB8BE9BA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F6C1D9A-50C3-33DA-1CC7-501DEEBB2BA6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F4DDD67-28CB-1949-FBE6-4DE550110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6041D11-94C8-E36B-097E-C05D7A3682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8" y="-56356"/>
            <a:ext cx="4937836" cy="695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86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FE7A4-CAAF-7757-48CC-883092708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21120A0-3527-D0FD-720D-30710F394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2386E6E-29A5-4C2D-C9CD-C334B4E3243B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A6672C9-850A-0AF5-1362-BAE4FFEDF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7EF2E62-3B7D-B350-6952-58772E089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68" y="-26860"/>
            <a:ext cx="4902416" cy="695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6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66065-7686-5F4F-1E0F-00BEA7700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40D420A-EF83-345E-6722-360ED9ED3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6B95FA0-EEA0-34E3-468D-0424F9B9EBC0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30A662F-DFEA-E173-8158-3E8278067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BCCB169-FF36-222F-49FE-18DCB60D4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68" y="-18711"/>
            <a:ext cx="4902416" cy="693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4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90236-674F-A0E2-A070-7DFF0B1E6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BD1F8BCD-906C-9C08-2349-45089261A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CF89087-2891-A89B-5EE7-5FEF9E023760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2711CF5-A0BB-B277-FC41-4BEF86FAC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7E25B87-4B03-9216-D021-31F4EAB6C5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68" y="-18711"/>
            <a:ext cx="4902415" cy="693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E7FAC-8618-3EA1-F019-375BFFB9E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B89E526-C1AC-9D12-DE77-BAB4CDC75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4133700-AF61-6C09-0BEE-52D4903FD7F1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2267277-AAF4-5FAD-9BC1-676C64F34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9D4033B-5873-55C4-AFCD-67515228C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68" y="-13098"/>
            <a:ext cx="4902415" cy="692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3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0D908-8B5F-60A6-760E-E236C1E1F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22C398D7-AB78-3EFB-3CC4-231DB7EA6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4022270-607B-A475-7EB4-6467CD7A016E}"/>
              </a:ext>
            </a:extLst>
          </p:cNvPr>
          <p:cNvSpPr txBox="1"/>
          <p:nvPr/>
        </p:nvSpPr>
        <p:spPr>
          <a:xfrm>
            <a:off x="6359459" y="6229296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1934</a:t>
            </a:r>
            <a:endParaRPr lang="nl-BE" sz="2400" dirty="0">
              <a:solidFill>
                <a:srgbClr val="FF0000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152198D-9DDE-FD8D-5567-38AD6989E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EA4BC99-500A-CDA1-5B2D-57C49C4B6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64" y="71504"/>
            <a:ext cx="4318265" cy="676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21337-A9AA-15CA-95AB-FDFDD9C4D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D224F66-0825-911A-4D9B-396AC708C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41D8919-F7F2-0333-B96B-B9F4B8367187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2015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69042E6-7D88-B37F-1F5A-D65A1414F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ADD0985-BDF1-9D74-826E-37E92CAFE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933" y="-13098"/>
            <a:ext cx="4894484" cy="692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3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50496-CF62-A4FC-1DC2-496913DE3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4FD968C-0F39-AF3B-630B-AF62506B8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67F46C9-83F0-B0E1-EEC3-65F7C29669DB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C53160F-03A3-77F6-911B-3BE21784B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CD3CD60-678C-024F-6278-3293C7A9E9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933" y="-12620"/>
            <a:ext cx="4894484" cy="69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EBACF-45CF-3341-64F5-D1799AE82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DF5318E-F5DE-D97A-6D41-88B2DDB1D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A0D163D-3F4D-81D5-2EAB-C205EA8A67DC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349479A-A5E3-CC23-6F52-D4AE38FF5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BC424FA-F759-9797-96BC-2B1AF653D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271" y="-12620"/>
            <a:ext cx="4893808" cy="69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9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333F2-FE05-6371-8E96-707718DA6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4E5428F-59E2-3546-674D-E8C033E0E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6D00352-475B-46C3-FA48-4BB7EE3C3B7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2018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47E46AA-E600-E7B2-E030-5F6B9D935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2B3B072-3A15-B643-B1C7-CED8B98F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271" y="-12619"/>
            <a:ext cx="4893808" cy="692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5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BBED4-D793-EBF3-BF9D-F6A5CD944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0355A27-C40F-4C5F-CC34-2216CE475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2CD4033-BE28-20E4-E64D-05355F440EF1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2019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8C28DEB-6A89-BB81-A21F-9630CD0C1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38661B1-3CFC-07AD-2460-66891B870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271" y="-12619"/>
            <a:ext cx="4893807" cy="692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98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B0688-BF27-A152-71F9-CEBA8FCAB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BCD9F5D1-9C99-3321-AEE8-3C81E7F12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1012D03-1F59-2BB8-0831-CC67535EE395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2020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9B3B042-1651-C565-38C8-52747235E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3827AF1-89BF-811A-0A93-F7D99084D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271" y="-12619"/>
            <a:ext cx="4893807" cy="692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5DB6D-1E52-095F-49CA-0C40CEFD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8397C63-5BC6-F0FD-7B73-E7C0D617D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6CC01A7-7AAA-134A-D088-688CC3FFD690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2021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9BD2425-690A-118D-F033-61C75D842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6C91DE0-6AA8-53CB-D2BA-F5CF279790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936" y="0"/>
            <a:ext cx="5234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00A1B-519B-8634-531F-1AF1689AF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C1F9B69-9212-847B-B683-F2F8C2AD5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1A6C082-8855-F98E-42C6-6FFEF969B66A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2022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82F3172-CC24-8AAA-650D-1B5C47795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C66B013-3144-D5F8-488A-065366784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693" y="0"/>
            <a:ext cx="4844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4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76417-E728-5DA0-A1C4-6F96AED99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2BDC2C3A-EC38-7950-D1B7-D3340FDFF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BB74888-1F41-B5F9-F89F-3C3030AAA6F5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2023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61A8037-82C6-F810-9B73-8E38AAF86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496355C-5621-7D2F-C08B-3784FF9FA8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693" y="2568"/>
            <a:ext cx="4844726" cy="685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4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ACC93-1348-44A0-3C9F-425209532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F384B7C-A15C-1998-522D-0C9264611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219208"/>
            <a:ext cx="2427000" cy="8276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324EDFA-7A5F-E343-25DC-BEBAC73E3F55}"/>
              </a:ext>
            </a:extLst>
          </p:cNvPr>
          <p:cNvSpPr txBox="1"/>
          <p:nvPr/>
        </p:nvSpPr>
        <p:spPr>
          <a:xfrm>
            <a:off x="6415427" y="6081198"/>
            <a:ext cx="173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2024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CCE4C7F-1453-08CB-E894-DB1144104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00" y="1759975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F5DFB1D-8BF3-47F7-9BB7-72A69492F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693" y="2568"/>
            <a:ext cx="4844726" cy="685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0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>
        <p:push dir="u"/>
      </p:transition>
    </mc:Choice>
    <mc:Fallback xmlns="">
      <p:transition advClick="0" advTm="2000">
        <p:push dir="u"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8768e0-c451-4ca0-b80e-8008f01678e4" xsi:nil="true"/>
    <lcf76f155ced4ddcb4097134ff3c332f xmlns="901b0643-208b-42af-8e42-864918711a8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E215805CEA144F994FD6A646E9D3FD" ma:contentTypeVersion="14" ma:contentTypeDescription="Create a new document." ma:contentTypeScope="" ma:versionID="c80b11cb247a7a575e3a39f4afcbfa9a">
  <xsd:schema xmlns:xsd="http://www.w3.org/2001/XMLSchema" xmlns:xs="http://www.w3.org/2001/XMLSchema" xmlns:p="http://schemas.microsoft.com/office/2006/metadata/properties" xmlns:ns2="901b0643-208b-42af-8e42-864918711a87" xmlns:ns3="798768e0-c451-4ca0-b80e-8008f01678e4" targetNamespace="http://schemas.microsoft.com/office/2006/metadata/properties" ma:root="true" ma:fieldsID="5a78158bb13f512b2882f78519ce377e" ns2:_="" ns3:_="">
    <xsd:import namespace="901b0643-208b-42af-8e42-864918711a87"/>
    <xsd:import namespace="798768e0-c451-4ca0-b80e-8008f01678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1b0643-208b-42af-8e42-864918711a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9233522-e065-4a76-9390-fc05fe32f5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8768e0-c451-4ca0-b80e-8008f01678e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0e7c256-71d0-4d66-b464-33abea37cba0}" ma:internalName="TaxCatchAll" ma:showField="CatchAllData" ma:web="798768e0-c451-4ca0-b80e-8008f01678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63A899-97D0-496D-8E86-7FD6F6564860}">
  <ds:schemaRefs>
    <ds:schemaRef ds:uri="http://schemas.microsoft.com/office/infopath/2007/PartnerControls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798768e0-c451-4ca0-b80e-8008f01678e4"/>
    <ds:schemaRef ds:uri="http://schemas.microsoft.com/office/2006/documentManagement/types"/>
    <ds:schemaRef ds:uri="http://schemas.openxmlformats.org/package/2006/metadata/core-properties"/>
    <ds:schemaRef ds:uri="901b0643-208b-42af-8e42-864918711a8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1E86448-96AD-41F1-AB76-02B72171C8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4AC325-A3AE-4DEF-864D-3EFF04912E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1b0643-208b-42af-8e42-864918711a87"/>
    <ds:schemaRef ds:uri="798768e0-c451-4ca0-b80e-8008f01678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106</Words>
  <Application>Microsoft Office PowerPoint</Application>
  <PresentationFormat>Breedbeeld</PresentationFormat>
  <Paragraphs>101</Paragraphs>
  <Slides>101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101</vt:i4>
      </vt:variant>
    </vt:vector>
  </HeadingPairs>
  <TitlesOfParts>
    <vt:vector size="106" baseType="lpstr">
      <vt:lpstr>Aptos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Tom</dc:creator>
  <cp:lastModifiedBy>Tom</cp:lastModifiedBy>
  <cp:revision>52</cp:revision>
  <cp:lastPrinted>2026-05-25T07:49:47Z</cp:lastPrinted>
  <dcterms:created xsi:type="dcterms:W3CDTF">2025-03-13T13:12:24Z</dcterms:created>
  <dcterms:modified xsi:type="dcterms:W3CDTF">2026-08-07T07:22:41Z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0x01010002E215805CEA144F994FD6A646E9D3FD</vt:lpwstr>
  </property>
  <property fmtid="{D5CDD505-2E9C-101B-9397-08002B2CF9AE}" pid="3" name="MediaServiceImageTags">
    <vt:lpwstr/>
  </property>
</Properties>
</file>